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Override2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  <p:sldMasterId id="2147483675" r:id="rId4"/>
  </p:sldMasterIdLst>
  <p:notesMasterIdLst>
    <p:notesMasterId r:id="rId13"/>
  </p:notesMasterIdLst>
  <p:sldIdLst>
    <p:sldId id="267" r:id="rId5"/>
    <p:sldId id="264" r:id="rId6"/>
    <p:sldId id="268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FFFF"/>
    <a:srgbClr val="000000"/>
    <a:srgbClr val="990099"/>
    <a:srgbClr val="FF0000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CD93A-DBFB-4023-91AC-82FDD24B53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299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AFF49-C9A0-4861-B0E6-204C98BED863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CB8FE-4E0B-4DBA-88C2-0DFAA28B6677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7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1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BE3B3-840F-4E2D-90A1-E7FA16318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3196-4A41-48BC-9622-DD6715FAA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87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10D09-5C1D-42B4-9E6E-DE3BB96D4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3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C4F55-9F4E-4A4F-AE61-63632CA67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5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FE7EA-9E51-415E-851F-6F65B4AC4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59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B8318-6C60-428E-81E8-12A5CFE269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EEDA-9524-4708-BD22-27F4D1627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76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DD4D8-1C47-4595-A818-EC35D97D3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5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2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76F53-E346-45BA-A02A-9C80EB3DC4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02E90-213A-4B53-89C6-A4CEFE5F2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0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7DFE-FAD9-4E17-A888-DCA3F31D3B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6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BSC logo in white PN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304803"/>
            <a:ext cx="284164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ittle cross only PNG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3" y="457200"/>
            <a:ext cx="169545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8" descr="002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04" b="9065"/>
          <a:stretch>
            <a:fillRect/>
          </a:stretch>
        </p:blipFill>
        <p:spPr bwMode="auto">
          <a:xfrm>
            <a:off x="5178424" y="6310315"/>
            <a:ext cx="3352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656" y="420805"/>
            <a:ext cx="7924800" cy="762000"/>
          </a:xfrm>
        </p:spPr>
        <p:txBody>
          <a:bodyPr>
            <a:normAutofit/>
          </a:bodyPr>
          <a:lstStyle>
            <a:lvl1pPr algn="l">
              <a:defRPr sz="35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38" y="1281113"/>
            <a:ext cx="8077200" cy="5029200"/>
          </a:xfrm>
        </p:spPr>
        <p:txBody>
          <a:bodyPr/>
          <a:lstStyle>
            <a:lvl1pPr marL="0" indent="0" algn="l" defTabSz="365676">
              <a:lnSpc>
                <a:spcPts val="3299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5165" y="6278039"/>
            <a:ext cx="738486" cy="32314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fld id="{B25C59C1-5CA6-44B6-8EBB-704D8AF044D5}" type="slidenum">
              <a:rPr lang="en-US" sz="1500">
                <a:solidFill>
                  <a:prstClr val="white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pPr/>
              <a:t>‹#›</a:t>
            </a:fld>
            <a:r>
              <a:rPr lang="en-US" altLang="zh-CN" sz="1500" dirty="0">
                <a:solidFill>
                  <a:prstClr val="white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</a:t>
            </a:r>
            <a:endParaRPr lang="en-US" sz="1500" dirty="0">
              <a:solidFill>
                <a:prstClr val="white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658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BSC logo in white P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304803"/>
            <a:ext cx="284164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ittle cross only PNG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3" y="457200"/>
            <a:ext cx="169545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8" descr="002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04" b="9065"/>
          <a:stretch>
            <a:fillRect/>
          </a:stretch>
        </p:blipFill>
        <p:spPr bwMode="auto">
          <a:xfrm>
            <a:off x="5178424" y="6310315"/>
            <a:ext cx="3352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656" y="420805"/>
            <a:ext cx="7924800" cy="762000"/>
          </a:xfrm>
        </p:spPr>
        <p:txBody>
          <a:bodyPr>
            <a:normAutofit/>
          </a:bodyPr>
          <a:lstStyle>
            <a:lvl1pPr algn="l">
              <a:defRPr sz="35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38" y="1281113"/>
            <a:ext cx="8077200" cy="5029200"/>
          </a:xfrm>
        </p:spPr>
        <p:txBody>
          <a:bodyPr/>
          <a:lstStyle>
            <a:lvl1pPr marL="0" indent="0" algn="l" defTabSz="365676">
              <a:lnSpc>
                <a:spcPts val="3299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5165" y="6278039"/>
            <a:ext cx="738486" cy="32314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fld id="{B25C59C1-5CA6-44B6-8EBB-704D8AF044D5}" type="slidenum">
              <a:rPr lang="en-US" sz="1500">
                <a:solidFill>
                  <a:prstClr val="white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pPr/>
              <a:t>‹#›</a:t>
            </a:fld>
            <a:r>
              <a:rPr lang="en-US" altLang="zh-CN" sz="1500" dirty="0">
                <a:solidFill>
                  <a:prstClr val="white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</a:t>
            </a:r>
            <a:endParaRPr lang="en-US" sz="1500" dirty="0">
              <a:solidFill>
                <a:prstClr val="white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910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7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8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6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7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7174" name="Picture 6" descr="Untitled-1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150"/>
            <a:ext cx="500063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638800" y="6248400"/>
            <a:ext cx="3048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>
              <a:lnSpc>
                <a:spcPct val="250000"/>
              </a:lnSpc>
            </a:pPr>
            <a:r>
              <a:rPr kumimoji="0" lang="en-US" sz="800" i="1">
                <a:solidFill>
                  <a:srgbClr val="FFFFFF"/>
                </a:solidFill>
                <a:latin typeface="Times New Roman" pitchFamily="18" charset="0"/>
              </a:rPr>
              <a:t>© Dr. Patrick Y. Tang</a:t>
            </a:r>
            <a:r>
              <a:rPr kumimoji="0" lang="en-US" sz="800" i="1">
                <a:solidFill>
                  <a:srgbClr val="FFFFFF"/>
                </a:solidFill>
              </a:rPr>
              <a:t> </a:t>
            </a:r>
            <a:r>
              <a:rPr kumimoji="0" lang="zh-TW" altLang="en-US" sz="800" i="1">
                <a:solidFill>
                  <a:srgbClr val="FFFFFF"/>
                </a:solidFill>
                <a:latin typeface="新細明體" pitchFamily="18" charset="-120"/>
              </a:rPr>
              <a:t>鄧英善博士  </a:t>
            </a:r>
            <a:r>
              <a:rPr kumimoji="0" lang="en-US" altLang="zh-TW" sz="800" i="1">
                <a:solidFill>
                  <a:srgbClr val="FFFFFF"/>
                </a:solidFill>
                <a:latin typeface="新細明體" pitchFamily="18" charset="-120"/>
              </a:rPr>
              <a:t>www.BibleExposition.org</a:t>
            </a:r>
            <a:endParaRPr kumimoji="0" lang="en-US" sz="800" i="1">
              <a:solidFill>
                <a:srgbClr val="FFFFFF"/>
              </a:solidFill>
              <a:latin typeface="新細明體" pitchFamily="18" charset="-12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+mn-cs"/>
              </a:defRPr>
            </a:lvl1pPr>
          </a:lstStyle>
          <a:p>
            <a:fld id="{E81889B1-BC2F-4931-8D96-D2ABA9B495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 userDrawn="1"/>
        </p:nvSpPr>
        <p:spPr bwMode="auto">
          <a:xfrm>
            <a:off x="5715000" y="6553200"/>
            <a:ext cx="3051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0" lang="en-US" sz="800" i="1">
                <a:cs typeface="Arial" charset="0"/>
              </a:rPr>
              <a:t>© Dr. Patrick Y Tang </a:t>
            </a:r>
            <a:r>
              <a:rPr kumimoji="0" lang="zh-TW" altLang="en-US" sz="800" i="1">
                <a:cs typeface="Arial" charset="0"/>
              </a:rPr>
              <a:t>鄧英善博士 </a:t>
            </a:r>
            <a:r>
              <a:rPr kumimoji="0" lang="en-US" sz="800" i="1">
                <a:cs typeface="Arial" charset="0"/>
              </a:rPr>
              <a:t>www.BibleExposition.org</a:t>
            </a:r>
          </a:p>
        </p:txBody>
      </p:sp>
      <p:pic>
        <p:nvPicPr>
          <p:cNvPr id="9224" name="Picture 8" descr="bei logo transperan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04775"/>
            <a:ext cx="420687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 </a:t>
            </a:r>
            <a:r>
              <a:rPr lang="zh-CN" altLang="en-US" smtClean="0"/>
              <a:t>我</a:t>
            </a:r>
            <a:endParaRPr lang="zh-TW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 </a:t>
            </a:r>
            <a:r>
              <a:rPr lang="zh-CN" altLang="en-US" smtClean="0"/>
              <a:t>我</a:t>
            </a:r>
            <a:endParaRPr lang="zh-TW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5800" y="6172200"/>
            <a:ext cx="4191000" cy="304800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Dr. Patrick Y. Tang  </a:t>
            </a:r>
            <a:r>
              <a:rPr lang="zh-TW" altLang="en-US"/>
              <a:t>鄧英善博士  </a:t>
            </a:r>
            <a:r>
              <a:rPr lang="en-US"/>
              <a:t>www.BibleExposition.org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2" y="6172203"/>
            <a:ext cx="533400" cy="339725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kumimoji="0">
                <a:solidFill>
                  <a:prstClr val="black"/>
                </a:solidFill>
                <a:latin typeface="Arial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A21B19F5-5DD2-42D3-B37E-4B0E66AB764D}" type="slidenum">
              <a:rPr lang="en-US"/>
              <a:pPr>
                <a:defRPr/>
              </a:pPr>
              <a:t>‹#›</a:t>
            </a:fld>
            <a:r>
              <a:rPr lang="en-US" altLang="zh-CN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9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kern="1200">
          <a:solidFill>
            <a:srgbClr val="FFFF00"/>
          </a:solidFill>
          <a:latin typeface="華康楷書體W7" pitchFamily="65" charset="-120"/>
          <a:ea typeface="華康楷書體W7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5pPr>
      <a:lvl6pPr marL="45709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6pPr>
      <a:lvl7pPr marL="9141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7pPr>
      <a:lvl8pPr marL="13712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8pPr>
      <a:lvl9pPr marL="182838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9pPr>
    </p:titleStyle>
    <p:bodyStyle>
      <a:lvl1pPr marL="342822" indent="-3428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779" indent="-2856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2pPr>
      <a:lvl3pPr marL="1142739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3pPr>
      <a:lvl4pPr marL="1599834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4pPr>
      <a:lvl5pPr marL="2056931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5pPr>
      <a:lvl6pPr marL="2514026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3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8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5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7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9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 </a:t>
            </a:r>
            <a:r>
              <a:rPr lang="zh-CN" altLang="en-US" smtClean="0"/>
              <a:t>我</a:t>
            </a:r>
            <a:endParaRPr lang="zh-TW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 </a:t>
            </a:r>
            <a:r>
              <a:rPr lang="zh-CN" altLang="en-US" smtClean="0"/>
              <a:t>我</a:t>
            </a:r>
            <a:endParaRPr lang="zh-TW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5800" y="6172200"/>
            <a:ext cx="4191000" cy="304800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Dr. Patrick Y. Tang  </a:t>
            </a:r>
            <a:r>
              <a:rPr lang="zh-TW" altLang="en-US"/>
              <a:t>鄧英善博士  </a:t>
            </a:r>
            <a:r>
              <a:rPr lang="en-US"/>
              <a:t>www.BibleExposition.org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2" y="6172203"/>
            <a:ext cx="533400" cy="339725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kumimoji="0">
                <a:solidFill>
                  <a:prstClr val="black"/>
                </a:solidFill>
                <a:latin typeface="Arial" charset="0"/>
                <a:ea typeface="Arial Unicode MS" pitchFamily="34" charset="-120"/>
                <a:cs typeface="Arial Unicode MS" pitchFamily="34" charset="-120"/>
              </a:defRPr>
            </a:lvl1pPr>
          </a:lstStyle>
          <a:p>
            <a:pPr>
              <a:defRPr/>
            </a:pPr>
            <a:fld id="{A21B19F5-5DD2-42D3-B37E-4B0E66AB764D}" type="slidenum">
              <a:rPr lang="en-US"/>
              <a:pPr>
                <a:defRPr/>
              </a:pPr>
              <a:t>‹#›</a:t>
            </a:fld>
            <a:r>
              <a:rPr lang="en-US" altLang="zh-CN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1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kern="1200">
          <a:solidFill>
            <a:srgbClr val="FFFF00"/>
          </a:solidFill>
          <a:latin typeface="華康楷書體W7" pitchFamily="65" charset="-120"/>
          <a:ea typeface="華康楷書體W7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FFFF00"/>
          </a:solidFill>
          <a:latin typeface="華康楷書體W7" pitchFamily="65" charset="-120"/>
          <a:ea typeface="華康楷書體W7" pitchFamily="65" charset="-120"/>
        </a:defRPr>
      </a:lvl5pPr>
      <a:lvl6pPr marL="45709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6pPr>
      <a:lvl7pPr marL="9141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7pPr>
      <a:lvl8pPr marL="13712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8pPr>
      <a:lvl9pPr marL="182838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華康楷書體W7" pitchFamily="65" charset="-120"/>
        </a:defRPr>
      </a:lvl9pPr>
    </p:titleStyle>
    <p:bodyStyle>
      <a:lvl1pPr marL="342822" indent="-3428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779" indent="-2856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2pPr>
      <a:lvl3pPr marL="1142739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3pPr>
      <a:lvl4pPr marL="1599834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4pPr>
      <a:lvl5pPr marL="2056931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0"/>
        </a:defRPr>
      </a:lvl5pPr>
      <a:lvl6pPr marL="2514026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3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18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5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7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79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5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6234420" cy="1561329"/>
          </a:xfrm>
        </p:spPr>
        <p:txBody>
          <a:bodyPr/>
          <a:lstStyle/>
          <a:p>
            <a:pPr algn="r"/>
            <a:r>
              <a:rPr lang="en-US" altLang="zh-TW" sz="3600" dirty="0" smtClean="0">
                <a:latin typeface="Arial Narrow" pitchFamily="34" charset="0"/>
                <a:ea typeface="新細明體" pitchFamily="18" charset="-120"/>
              </a:rPr>
              <a:t>Dr</a:t>
            </a:r>
            <a:r>
              <a:rPr lang="en-US" altLang="zh-TW" sz="3600" dirty="0">
                <a:latin typeface="Arial Narrow" pitchFamily="34" charset="0"/>
                <a:ea typeface="新細明體" pitchFamily="18" charset="-120"/>
              </a:rPr>
              <a:t>. Patrick Y. Tang</a:t>
            </a:r>
          </a:p>
          <a:p>
            <a:pPr algn="r"/>
            <a:r>
              <a:rPr lang="en-US" altLang="zh-TW" sz="3600" dirty="0" smtClean="0">
                <a:latin typeface="Arial Narrow" pitchFamily="34" charset="0"/>
                <a:ea typeface="新細明體" pitchFamily="18" charset="-120"/>
              </a:rPr>
              <a:t>Bible </a:t>
            </a:r>
            <a:r>
              <a:rPr lang="en-US" altLang="zh-TW" sz="3600" dirty="0">
                <a:latin typeface="Arial Narrow" pitchFamily="34" charset="0"/>
                <a:ea typeface="新細明體" pitchFamily="18" charset="-120"/>
              </a:rPr>
              <a:t>Exposition </a:t>
            </a:r>
            <a:r>
              <a:rPr lang="en-US" altLang="zh-TW" sz="3600" dirty="0" smtClean="0">
                <a:latin typeface="Arial Narrow" pitchFamily="34" charset="0"/>
                <a:ea typeface="新細明體" pitchFamily="18" charset="-120"/>
              </a:rPr>
              <a:t>Institute</a:t>
            </a:r>
          </a:p>
          <a:p>
            <a:pPr algn="r"/>
            <a:r>
              <a:rPr lang="en-US" altLang="zh-TW" sz="2400" i="1" dirty="0" smtClean="0">
                <a:latin typeface="Arial Narrow" pitchFamily="34" charset="0"/>
                <a:ea typeface="新細明體" pitchFamily="18" charset="-120"/>
              </a:rPr>
              <a:t>President</a:t>
            </a:r>
            <a:endParaRPr lang="en-US" altLang="zh-TW" sz="2400" i="1" dirty="0">
              <a:latin typeface="Arial Narrow" pitchFamily="34" charset="0"/>
              <a:ea typeface="新細明體" pitchFamily="18" charset="-12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445226"/>
            <a:ext cx="6480720" cy="630926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en-US" sz="3500" dirty="0">
                <a:solidFill>
                  <a:prstClr val="white"/>
                </a:solidFill>
                <a:latin typeface="Arial Black" pitchFamily="34" charset="0"/>
                <a:ea typeface="PMingLiU" pitchFamily="18" charset="-120"/>
              </a:rPr>
              <a:t>www.BibleExposition.org</a:t>
            </a:r>
          </a:p>
        </p:txBody>
      </p:sp>
      <p:sp>
        <p:nvSpPr>
          <p:cNvPr id="2" name="Bevel 1"/>
          <p:cNvSpPr/>
          <p:nvPr/>
        </p:nvSpPr>
        <p:spPr>
          <a:xfrm>
            <a:off x="899592" y="764704"/>
            <a:ext cx="5272608" cy="108012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defTabSz="457095">
              <a:lnSpc>
                <a:spcPts val="3839"/>
              </a:lnSpc>
              <a:spcBef>
                <a:spcPts val="0"/>
              </a:spcBef>
              <a:spcAft>
                <a:spcPts val="599"/>
              </a:spcAft>
              <a:defRPr/>
            </a:pPr>
            <a:r>
              <a:rPr lang="en-US" altLang="zh-TW" sz="4000" dirty="0" smtClean="0">
                <a:solidFill>
                  <a:prstClr val="white"/>
                </a:solidFill>
                <a:ea typeface="華康隸書體W5" pitchFamily="65" charset="-120"/>
                <a:cs typeface="Arial Unicode MS" pitchFamily="34" charset="-120"/>
              </a:rPr>
              <a:t>Jesus Calming the Sea </a:t>
            </a:r>
            <a:endParaRPr lang="en-US" altLang="zh-TW" sz="4000" dirty="0">
              <a:solidFill>
                <a:prstClr val="white"/>
              </a:solidFill>
              <a:cs typeface="Arial Unicode MS" pitchFamily="34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1" y="1916832"/>
            <a:ext cx="4434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prstClr val="white"/>
                </a:solidFill>
                <a:latin typeface="Times New Roman"/>
                <a:ea typeface="華康隸書體W5(P)" pitchFamily="66" charset="-120"/>
              </a:rPr>
              <a:t>The Basis of Our Faith</a:t>
            </a:r>
            <a:endParaRPr lang="en-US" sz="3600" dirty="0">
              <a:solidFill>
                <a:prstClr val="white"/>
              </a:solidFill>
              <a:latin typeface="Arial Black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45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175500" cy="24384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zh-TW" sz="6000">
                <a:solidFill>
                  <a:srgbClr val="800080"/>
                </a:solidFill>
                <a:ea typeface="華康超明體" pitchFamily="49" charset="-120"/>
              </a:rPr>
              <a:t> </a:t>
            </a:r>
            <a:endParaRPr lang="en-US" altLang="zh-TW">
              <a:solidFill>
                <a:srgbClr val="000099"/>
              </a:solidFill>
              <a:latin typeface="Times New Roman" pitchFamily="18" charset="0"/>
              <a:ea typeface="華康粗黑體" pitchFamily="49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543800" cy="5867400"/>
          </a:xfrm>
        </p:spPr>
        <p:txBody>
          <a:bodyPr/>
          <a:lstStyle/>
          <a:p>
            <a:pPr marL="609600" indent="-609600">
              <a:lnSpc>
                <a:spcPts val="2500"/>
              </a:lnSpc>
              <a:buFontTx/>
              <a:buNone/>
            </a:pPr>
            <a:r>
              <a:rPr lang="en-US" altLang="zh-TW" sz="2600" b="1" dirty="0">
                <a:ea typeface="新細明體" pitchFamily="18" charset="-120"/>
              </a:rPr>
              <a:t>Mark 4:35-41 </a:t>
            </a:r>
            <a:r>
              <a:rPr lang="en-US" altLang="zh-TW" sz="2600" dirty="0">
                <a:ea typeface="新細明體" pitchFamily="18" charset="-120"/>
              </a:rPr>
              <a:t> </a:t>
            </a:r>
            <a:r>
              <a:rPr lang="en-US" altLang="zh-TW" sz="2400" baseline="30000" dirty="0" smtClean="0">
                <a:ea typeface="新細明體" pitchFamily="18" charset="-120"/>
              </a:rPr>
              <a:t>35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on that day, when evening had come, He said to them, "Let us go over to the other side."  </a:t>
            </a:r>
            <a:r>
              <a:rPr lang="en-US" altLang="zh-TW" sz="2400" baseline="30000" dirty="0" smtClean="0">
                <a:ea typeface="新細明體" pitchFamily="18" charset="-120"/>
              </a:rPr>
              <a:t>36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leaving the multitude, they took Him along with them, just as He was, in the boat; and other boats were with Him.  </a:t>
            </a:r>
            <a:r>
              <a:rPr lang="en-US" altLang="zh-TW" sz="2400" baseline="30000" dirty="0" smtClean="0">
                <a:ea typeface="新細明體" pitchFamily="18" charset="-120"/>
              </a:rPr>
              <a:t>37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there arose a fierce gale of wind, and the waves were breaking over the boat so much that the boat was already filling up.  </a:t>
            </a:r>
            <a:r>
              <a:rPr lang="en-US" altLang="zh-TW" sz="2400" baseline="30000" dirty="0" smtClean="0">
                <a:ea typeface="新細明體" pitchFamily="18" charset="-120"/>
              </a:rPr>
              <a:t>38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He Himself was in the stern, asleep on the cushion; and they awoke Him and said to Him, "Teacher, do You not care that we are perishing?"  </a:t>
            </a:r>
            <a:r>
              <a:rPr lang="en-US" altLang="zh-TW" sz="2400" baseline="30000" dirty="0" smtClean="0">
                <a:ea typeface="新細明體" pitchFamily="18" charset="-120"/>
              </a:rPr>
              <a:t>39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being aroused, He rebuked the wind and said to the sea, "Hush, be still." And the wind died down and it became perfectly calm.  </a:t>
            </a:r>
            <a:r>
              <a:rPr lang="en-US" altLang="zh-TW" sz="2400" baseline="30000" dirty="0" smtClean="0">
                <a:ea typeface="新細明體" pitchFamily="18" charset="-120"/>
              </a:rPr>
              <a:t>40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He said to them, "Why are you so timid? How is it that you have no faith?"  </a:t>
            </a:r>
            <a:r>
              <a:rPr lang="en-US" altLang="zh-TW" sz="2400" baseline="30000" dirty="0" smtClean="0">
                <a:ea typeface="新細明體" pitchFamily="18" charset="-120"/>
              </a:rPr>
              <a:t>41</a:t>
            </a:r>
            <a:r>
              <a:rPr lang="en-US" altLang="zh-TW" sz="2400" dirty="0" smtClean="0">
                <a:ea typeface="新細明體" pitchFamily="18" charset="-120"/>
              </a:rPr>
              <a:t>And </a:t>
            </a:r>
            <a:r>
              <a:rPr lang="en-US" altLang="zh-TW" sz="2400" dirty="0">
                <a:ea typeface="新細明體" pitchFamily="18" charset="-120"/>
              </a:rPr>
              <a:t>they became very much afraid and said to one another, "Who then is this, that even the wind and the sea obey Him?"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342061" cy="632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467600" cy="5048250"/>
          </a:xfrm>
        </p:spPr>
        <p:txBody>
          <a:bodyPr/>
          <a:lstStyle/>
          <a:p>
            <a:pPr defTabSz="365760">
              <a:lnSpc>
                <a:spcPts val="4200"/>
              </a:lnSpc>
            </a:pPr>
            <a:r>
              <a:rPr lang="en-US" altLang="zh-TW" sz="3200" baseline="30000" dirty="0">
                <a:ea typeface="新細明體" pitchFamily="18" charset="-120"/>
              </a:rPr>
              <a:t>35</a:t>
            </a:r>
            <a:r>
              <a:rPr lang="en-US" altLang="zh-TW" sz="3200" dirty="0">
                <a:ea typeface="新細明體" pitchFamily="18" charset="-120"/>
              </a:rPr>
              <a:t> And on that day,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when evening had come,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</a:t>
            </a:r>
            <a:r>
              <a:rPr lang="en-US" altLang="zh-TW" sz="3200" b="1" dirty="0">
                <a:solidFill>
                  <a:srgbClr val="FF3300"/>
                </a:solidFill>
                <a:ea typeface="新細明體" pitchFamily="18" charset="-120"/>
              </a:rPr>
              <a:t>He</a:t>
            </a:r>
            <a:r>
              <a:rPr lang="en-US" altLang="zh-TW" sz="3200" dirty="0">
                <a:ea typeface="新細明體" pitchFamily="18" charset="-120"/>
              </a:rPr>
              <a:t> said to them,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 "</a:t>
            </a:r>
            <a:r>
              <a:rPr lang="en-US" altLang="zh-TW" sz="3200" dirty="0">
                <a:solidFill>
                  <a:srgbClr val="66FF33"/>
                </a:solidFill>
                <a:ea typeface="新細明體" pitchFamily="18" charset="-120"/>
              </a:rPr>
              <a:t>Let us go over to the other side</a:t>
            </a:r>
            <a:r>
              <a:rPr lang="en-US" altLang="zh-TW" sz="3200" dirty="0">
                <a:ea typeface="新細明體" pitchFamily="18" charset="-120"/>
              </a:rPr>
              <a:t>." 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baseline="30000" dirty="0">
                <a:ea typeface="新細明體" pitchFamily="18" charset="-120"/>
              </a:rPr>
              <a:t>36</a:t>
            </a:r>
            <a:r>
              <a:rPr lang="en-US" altLang="zh-TW" sz="3200" dirty="0">
                <a:ea typeface="新細明體" pitchFamily="18" charset="-120"/>
              </a:rPr>
              <a:t> And leaving the multitude,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</a:t>
            </a:r>
            <a:r>
              <a:rPr lang="en-US" altLang="zh-TW" sz="3200" b="1" dirty="0" smtClean="0">
                <a:ea typeface="新細明體" pitchFamily="18" charset="-120"/>
              </a:rPr>
              <a:t>they</a:t>
            </a:r>
            <a:r>
              <a:rPr lang="en-US" altLang="zh-TW" sz="3200" dirty="0" smtClean="0">
                <a:ea typeface="新細明體" pitchFamily="18" charset="-120"/>
              </a:rPr>
              <a:t> </a:t>
            </a:r>
            <a:r>
              <a:rPr lang="en-US" altLang="zh-TW" sz="3200" dirty="0">
                <a:ea typeface="新細明體" pitchFamily="18" charset="-120"/>
              </a:rPr>
              <a:t>took </a:t>
            </a:r>
            <a:r>
              <a:rPr lang="en-US" altLang="zh-TW" sz="3200" b="1" dirty="0">
                <a:ea typeface="新細明體" pitchFamily="18" charset="-120"/>
              </a:rPr>
              <a:t>Him</a:t>
            </a:r>
            <a:r>
              <a:rPr lang="en-US" altLang="zh-TW" sz="3200" dirty="0">
                <a:ea typeface="新細明體" pitchFamily="18" charset="-120"/>
              </a:rPr>
              <a:t> along with them,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	</a:t>
            </a:r>
            <a:r>
              <a:rPr lang="en-US" altLang="zh-TW" sz="3200" dirty="0" smtClean="0">
                <a:ea typeface="新細明體" pitchFamily="18" charset="-120"/>
              </a:rPr>
              <a:t>just </a:t>
            </a:r>
            <a:r>
              <a:rPr lang="en-US" altLang="zh-TW" sz="3200" dirty="0">
                <a:ea typeface="新細明體" pitchFamily="18" charset="-120"/>
              </a:rPr>
              <a:t>as He was, in the boat; </a:t>
            </a:r>
          </a:p>
          <a:p>
            <a:pPr defTabSz="365760">
              <a:lnSpc>
                <a:spcPts val="4200"/>
              </a:lnSpc>
            </a:pPr>
            <a:r>
              <a:rPr lang="en-US" altLang="zh-TW" sz="3200" dirty="0">
                <a:ea typeface="新細明體" pitchFamily="18" charset="-120"/>
              </a:rPr>
              <a:t>			</a:t>
            </a:r>
            <a:r>
              <a:rPr lang="en-US" altLang="zh-TW" sz="3200" dirty="0" smtClean="0">
                <a:ea typeface="新細明體" pitchFamily="18" charset="-120"/>
              </a:rPr>
              <a:t>and </a:t>
            </a:r>
            <a:r>
              <a:rPr lang="en-US" altLang="zh-TW" sz="3200" dirty="0">
                <a:ea typeface="新細明體" pitchFamily="18" charset="-120"/>
              </a:rPr>
              <a:t>other boats were with Him.  </a:t>
            </a:r>
          </a:p>
          <a:p>
            <a:pPr defTabSz="365042">
              <a:lnSpc>
                <a:spcPts val="4200"/>
              </a:lnSpc>
              <a:spcBef>
                <a:spcPct val="0"/>
              </a:spcBef>
            </a:pPr>
            <a:endParaRPr lang="zh-TW" altLang="en-US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5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189661" cy="632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5048250"/>
          </a:xfrm>
        </p:spPr>
        <p:txBody>
          <a:bodyPr/>
          <a:lstStyle/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baseline="30000" dirty="0">
                <a:latin typeface="Arial"/>
                <a:ea typeface="新細明體" pitchFamily="18" charset="-120"/>
                <a:cs typeface="Arial"/>
              </a:rPr>
              <a:t>37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And there arose a </a:t>
            </a:r>
            <a:r>
              <a:rPr lang="en-US" altLang="zh-TW" sz="3200" b="1" kern="0" dirty="0">
                <a:latin typeface="Arial"/>
                <a:ea typeface="新細明體" pitchFamily="18" charset="-120"/>
                <a:cs typeface="Arial"/>
              </a:rPr>
              <a:t>fierce gale of wind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, 			and the waves were breaking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   over the boat so much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	that the boat was already filling up. 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baseline="30000" dirty="0">
                <a:latin typeface="Arial"/>
                <a:ea typeface="新細明體" pitchFamily="18" charset="-120"/>
                <a:cs typeface="Arial"/>
              </a:rPr>
              <a:t>38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And </a:t>
            </a:r>
            <a:r>
              <a:rPr lang="en-US" altLang="zh-TW" sz="3200" b="1" kern="0" dirty="0">
                <a:solidFill>
                  <a:srgbClr val="FF0000"/>
                </a:solidFill>
                <a:latin typeface="Arial"/>
                <a:ea typeface="新細明體" pitchFamily="18" charset="-120"/>
                <a:cs typeface="Arial"/>
              </a:rPr>
              <a:t>He Himself</a:t>
            </a:r>
            <a:r>
              <a:rPr lang="en-US" altLang="zh-TW" sz="3200" kern="0" dirty="0">
                <a:solidFill>
                  <a:srgbClr val="FF0000"/>
                </a:solidFill>
                <a:latin typeface="Arial"/>
                <a:ea typeface="新細明體" pitchFamily="18" charset="-120"/>
                <a:cs typeface="Arial"/>
              </a:rPr>
              <a:t> 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was in the stern,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asleep on the cushion;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and they awoke Him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and said to Him,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</a:t>
            </a:r>
            <a:r>
              <a:rPr lang="en-US" altLang="zh-TW" sz="3200" b="1" kern="0" dirty="0">
                <a:latin typeface="Arial"/>
                <a:ea typeface="新細明體" pitchFamily="18" charset="-120"/>
                <a:cs typeface="Arial"/>
              </a:rPr>
              <a:t>"</a:t>
            </a: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Teacher,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			    do You not care </a:t>
            </a:r>
          </a:p>
          <a:p>
            <a:pPr lvl="0" defTabSz="365760" eaLnBrk="1" hangingPunct="1">
              <a:lnSpc>
                <a:spcPts val="3500"/>
              </a:lnSpc>
            </a:pP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					that we are perishing?</a:t>
            </a:r>
            <a:r>
              <a:rPr lang="en-US" altLang="zh-TW" sz="3200" b="1" kern="0" dirty="0">
                <a:latin typeface="Arial"/>
                <a:ea typeface="新細明體" pitchFamily="18" charset="-120"/>
                <a:cs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72947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265861" cy="632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5048250"/>
          </a:xfrm>
        </p:spPr>
        <p:txBody>
          <a:bodyPr/>
          <a:lstStyle/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baseline="30000" dirty="0">
                <a:latin typeface="Arial"/>
                <a:ea typeface="新細明體" pitchFamily="18" charset="-120"/>
                <a:cs typeface="Arial"/>
              </a:rPr>
              <a:t>39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And being aroused,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</a:t>
            </a:r>
            <a:r>
              <a:rPr lang="en-US" altLang="zh-TW" sz="3200" b="1" kern="0" dirty="0">
                <a:solidFill>
                  <a:srgbClr val="FF3300"/>
                </a:solidFill>
                <a:latin typeface="Arial"/>
                <a:ea typeface="新細明體" pitchFamily="18" charset="-120"/>
                <a:cs typeface="Arial"/>
              </a:rPr>
              <a:t>He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rebuked the wind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and said to the sea,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"</a:t>
            </a:r>
            <a:r>
              <a:rPr lang="en-US" altLang="zh-TW" sz="3200" b="1" kern="0" dirty="0">
                <a:solidFill>
                  <a:srgbClr val="66FF33"/>
                </a:solidFill>
                <a:latin typeface="Arial"/>
                <a:ea typeface="新細明體" pitchFamily="18" charset="-120"/>
                <a:cs typeface="Arial"/>
              </a:rPr>
              <a:t>Hush, be still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."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And the wind died down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and it became perfectly calm. 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baseline="30000" dirty="0">
                <a:latin typeface="Arial"/>
                <a:ea typeface="新細明體" pitchFamily="18" charset="-120"/>
                <a:cs typeface="Arial"/>
              </a:rPr>
              <a:t>40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And He said to them,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"</a:t>
            </a:r>
            <a:r>
              <a:rPr lang="en-US" altLang="zh-TW" sz="3200" b="1" kern="0" dirty="0">
                <a:solidFill>
                  <a:srgbClr val="66FF33"/>
                </a:solidFill>
                <a:latin typeface="Arial"/>
                <a:ea typeface="新細明體" pitchFamily="18" charset="-120"/>
                <a:cs typeface="Arial"/>
              </a:rPr>
              <a:t>Why are you so timid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? </a:t>
            </a:r>
          </a:p>
          <a:p>
            <a:pPr lvl="0" defTabSz="365760" eaLnBrk="1" hangingPunct="1">
              <a:lnSpc>
                <a:spcPts val="384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</a:t>
            </a:r>
            <a:r>
              <a:rPr lang="en-US" altLang="zh-TW" sz="3200" b="1" kern="0" dirty="0">
                <a:solidFill>
                  <a:srgbClr val="66FF33"/>
                </a:solidFill>
                <a:latin typeface="Arial"/>
                <a:ea typeface="新細明體" pitchFamily="18" charset="-120"/>
                <a:cs typeface="Arial"/>
              </a:rPr>
              <a:t>How is it that you have no faith</a:t>
            </a:r>
            <a:r>
              <a:rPr lang="en-US" altLang="zh-TW" sz="3200" kern="0" dirty="0" smtClean="0">
                <a:solidFill>
                  <a:srgbClr val="66FF33"/>
                </a:solidFill>
                <a:latin typeface="Arial"/>
                <a:ea typeface="新細明體" pitchFamily="18" charset="-120"/>
                <a:cs typeface="Arial"/>
              </a:rPr>
              <a:t>?</a:t>
            </a:r>
            <a:r>
              <a:rPr lang="en-US" altLang="zh-TW" sz="3200" kern="0" dirty="0" smtClean="0">
                <a:latin typeface="Arial"/>
                <a:ea typeface="新細明體" pitchFamily="18" charset="-120"/>
                <a:cs typeface="Arial"/>
              </a:rPr>
              <a:t>”</a:t>
            </a:r>
            <a:endParaRPr lang="en-US" altLang="zh-TW" sz="3200" kern="0" dirty="0">
              <a:latin typeface="Arial"/>
              <a:ea typeface="新細明體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13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265861" cy="632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5048250"/>
          </a:xfrm>
        </p:spPr>
        <p:txBody>
          <a:bodyPr/>
          <a:lstStyle/>
          <a:p>
            <a:pPr lvl="0" defTabSz="365760" eaLnBrk="1" hangingPunct="1">
              <a:lnSpc>
                <a:spcPts val="42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41 And </a:t>
            </a:r>
            <a:r>
              <a:rPr lang="en-US" altLang="zh-TW" sz="3200" b="1" kern="0" dirty="0">
                <a:latin typeface="Arial"/>
                <a:ea typeface="新細明體" pitchFamily="18" charset="-120"/>
                <a:cs typeface="Arial"/>
              </a:rPr>
              <a:t>they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became </a:t>
            </a:r>
            <a:r>
              <a:rPr lang="en-US" altLang="zh-TW" sz="3200" b="1" kern="0" dirty="0">
                <a:latin typeface="Arial"/>
                <a:ea typeface="新細明體" pitchFamily="18" charset="-120"/>
                <a:cs typeface="Arial"/>
              </a:rPr>
              <a:t>very much afraid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</a:t>
            </a:r>
          </a:p>
          <a:p>
            <a:pPr lvl="0" defTabSz="365760" eaLnBrk="1" hangingPunct="1">
              <a:lnSpc>
                <a:spcPts val="42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 		and said to one another, </a:t>
            </a:r>
          </a:p>
          <a:p>
            <a:pPr lvl="0" defTabSz="365760" eaLnBrk="1" hangingPunct="1">
              <a:lnSpc>
                <a:spcPts val="42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"</a:t>
            </a: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Who then is this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,</a:t>
            </a:r>
          </a:p>
          <a:p>
            <a:pPr lvl="0" defTabSz="365760" eaLnBrk="1" hangingPunct="1">
              <a:lnSpc>
                <a:spcPts val="42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</a:t>
            </a:r>
            <a:r>
              <a:rPr lang="en-US" altLang="zh-TW" sz="3200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that even the wind </a:t>
            </a:r>
          </a:p>
          <a:p>
            <a:pPr lvl="0" defTabSz="365760" eaLnBrk="1" hangingPunct="1">
              <a:lnSpc>
                <a:spcPts val="4200"/>
              </a:lnSpc>
            </a:pP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				</a:t>
            </a:r>
            <a:r>
              <a:rPr lang="en-US" altLang="zh-TW" sz="3200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 and the sea </a:t>
            </a: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obey</a:t>
            </a:r>
            <a:r>
              <a:rPr lang="en-US" altLang="zh-TW" sz="3200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 </a:t>
            </a:r>
            <a:r>
              <a:rPr lang="en-US" altLang="zh-TW" sz="3200" b="1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Him</a:t>
            </a:r>
            <a:r>
              <a:rPr lang="en-US" altLang="zh-TW" sz="3200" kern="0" dirty="0">
                <a:solidFill>
                  <a:srgbClr val="FFFF00"/>
                </a:solidFill>
                <a:latin typeface="Arial"/>
                <a:ea typeface="新細明體" pitchFamily="18" charset="-120"/>
                <a:cs typeface="Arial"/>
              </a:rPr>
              <a:t>?</a:t>
            </a:r>
            <a:r>
              <a:rPr lang="en-US" altLang="zh-TW" sz="3200" kern="0" dirty="0">
                <a:latin typeface="Arial"/>
                <a:ea typeface="新細明體" pitchFamily="18" charset="-120"/>
                <a:cs typeface="Arial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425933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418261" cy="632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5048250"/>
          </a:xfrm>
        </p:spPr>
        <p:txBody>
          <a:bodyPr/>
          <a:lstStyle/>
          <a:p>
            <a:pPr defTabSz="365760">
              <a:lnSpc>
                <a:spcPts val="4400"/>
              </a:lnSpc>
            </a:pPr>
            <a:r>
              <a:rPr lang="en-US" altLang="zh-TW" sz="3600" baseline="30000" dirty="0">
                <a:ea typeface="新細明體" pitchFamily="18" charset="-120"/>
              </a:rPr>
              <a:t>35</a:t>
            </a:r>
            <a:r>
              <a:rPr lang="en-US" altLang="zh-TW" sz="3600" dirty="0">
                <a:ea typeface="新細明體" pitchFamily="18" charset="-120"/>
              </a:rPr>
              <a:t> And on that day, </a:t>
            </a:r>
          </a:p>
          <a:p>
            <a:pPr defTabSz="365760">
              <a:lnSpc>
                <a:spcPts val="4400"/>
              </a:lnSpc>
            </a:pPr>
            <a:r>
              <a:rPr lang="en-US" altLang="zh-TW" sz="3600" dirty="0">
                <a:ea typeface="新細明體" pitchFamily="18" charset="-120"/>
              </a:rPr>
              <a:t>		when evening had come, </a:t>
            </a:r>
          </a:p>
          <a:p>
            <a:pPr defTabSz="365760">
              <a:lnSpc>
                <a:spcPts val="4400"/>
              </a:lnSpc>
            </a:pPr>
            <a:r>
              <a:rPr lang="en-US" altLang="zh-TW" sz="3600" dirty="0">
                <a:ea typeface="新細明體" pitchFamily="18" charset="-120"/>
              </a:rPr>
              <a:t>		</a:t>
            </a:r>
            <a:r>
              <a:rPr lang="en-US" altLang="zh-TW" sz="3600" b="1" dirty="0">
                <a:solidFill>
                  <a:srgbClr val="FF3300"/>
                </a:solidFill>
                <a:ea typeface="新細明體" pitchFamily="18" charset="-120"/>
              </a:rPr>
              <a:t>He</a:t>
            </a:r>
            <a:r>
              <a:rPr lang="en-US" altLang="zh-TW" sz="3600" dirty="0">
                <a:ea typeface="新細明體" pitchFamily="18" charset="-120"/>
              </a:rPr>
              <a:t> said to them,</a:t>
            </a:r>
          </a:p>
          <a:p>
            <a:pPr defTabSz="365760">
              <a:lnSpc>
                <a:spcPts val="4400"/>
              </a:lnSpc>
            </a:pPr>
            <a:r>
              <a:rPr lang="en-US" altLang="zh-TW" sz="3600" dirty="0">
                <a:ea typeface="新細明體" pitchFamily="18" charset="-120"/>
              </a:rPr>
              <a:t>		 "</a:t>
            </a:r>
            <a:r>
              <a:rPr lang="en-US" altLang="zh-TW" sz="3600" dirty="0">
                <a:solidFill>
                  <a:srgbClr val="66FF33"/>
                </a:solidFill>
                <a:ea typeface="新細明體" pitchFamily="18" charset="-120"/>
              </a:rPr>
              <a:t>Let us go over to the other side</a:t>
            </a:r>
            <a:r>
              <a:rPr lang="en-US" altLang="zh-TW" sz="3600" dirty="0">
                <a:ea typeface="新細明體" pitchFamily="18" charset="-120"/>
              </a:rPr>
              <a:t>."  </a:t>
            </a:r>
          </a:p>
          <a:p>
            <a:pPr defTabSz="365042">
              <a:lnSpc>
                <a:spcPts val="4500"/>
              </a:lnSpc>
              <a:spcBef>
                <a:spcPct val="0"/>
              </a:spcBef>
            </a:pPr>
            <a:endParaRPr lang="zh-TW" altLang="en-US" sz="33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8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ctrTitle"/>
          </p:nvPr>
        </p:nvSpPr>
        <p:spPr>
          <a:xfrm>
            <a:off x="744539" y="420689"/>
            <a:ext cx="6494461" cy="6320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altLang="zh-TW" sz="3600" dirty="0" smtClean="0">
                <a:solidFill>
                  <a:schemeClr val="tx1"/>
                </a:solidFill>
                <a:ea typeface="華康隸書體W7" pitchFamily="65" charset="-120"/>
              </a:rPr>
              <a:t>Jesus Calming the Sea       Mark 4</a:t>
            </a:r>
            <a:endParaRPr lang="zh-TW" altLang="en-US" sz="3600" dirty="0" smtClean="0">
              <a:solidFill>
                <a:schemeClr val="tx1"/>
              </a:solidFill>
              <a:ea typeface="華康少女文字W5" pitchFamily="81" charset="-120"/>
            </a:endParaRPr>
          </a:p>
        </p:txBody>
      </p:sp>
      <p:sp>
        <p:nvSpPr>
          <p:cNvPr id="12291" name="副標題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458200" cy="4895850"/>
          </a:xfrm>
        </p:spPr>
        <p:txBody>
          <a:bodyPr/>
          <a:lstStyle/>
          <a:p>
            <a:pPr indent="-457200">
              <a:lnSpc>
                <a:spcPts val="4500"/>
              </a:lnSpc>
            </a:pPr>
            <a:r>
              <a:rPr lang="en-US" altLang="zh-TW" sz="3200" dirty="0">
                <a:ea typeface="新細明體" pitchFamily="18" charset="-120"/>
              </a:rPr>
              <a:t>To remind us how limited we </a:t>
            </a:r>
            <a:r>
              <a:rPr lang="en-US" altLang="zh-TW" sz="3200" dirty="0">
                <a:ea typeface="新細明體" pitchFamily="18" charset="-120"/>
              </a:rPr>
              <a:t>a</a:t>
            </a:r>
            <a:r>
              <a:rPr lang="en-US" altLang="zh-TW" sz="3200" dirty="0" smtClean="0">
                <a:ea typeface="新細明體" pitchFamily="18" charset="-120"/>
              </a:rPr>
              <a:t>re</a:t>
            </a:r>
            <a:endParaRPr lang="en-US" altLang="zh-TW" sz="3200" dirty="0">
              <a:ea typeface="新細明體" pitchFamily="18" charset="-120"/>
            </a:endParaRPr>
          </a:p>
          <a:p>
            <a:pPr indent="-457200">
              <a:lnSpc>
                <a:spcPts val="4500"/>
              </a:lnSpc>
            </a:pPr>
            <a:r>
              <a:rPr lang="en-US" altLang="zh-TW" sz="3200" dirty="0">
                <a:ea typeface="新細明體" pitchFamily="18" charset="-120"/>
              </a:rPr>
              <a:t>To reveal to us how little we know our Lord</a:t>
            </a:r>
          </a:p>
          <a:p>
            <a:pPr indent="-457200">
              <a:lnSpc>
                <a:spcPts val="4500"/>
              </a:lnSpc>
            </a:pPr>
            <a:r>
              <a:rPr lang="en-US" altLang="zh-TW" sz="3200" dirty="0">
                <a:ea typeface="新細明體" pitchFamily="18" charset="-120"/>
              </a:rPr>
              <a:t>To teach us a lesson on “faith</a:t>
            </a:r>
            <a:r>
              <a:rPr lang="en-US" altLang="zh-TW" sz="3200" dirty="0" smtClean="0">
                <a:ea typeface="新細明體" pitchFamily="18" charset="-120"/>
              </a:rPr>
              <a:t>”</a:t>
            </a:r>
          </a:p>
          <a:p>
            <a:pPr indent="-457200">
              <a:lnSpc>
                <a:spcPts val="4500"/>
              </a:lnSpc>
            </a:pPr>
            <a:r>
              <a:rPr lang="en-US" altLang="zh-TW" sz="3200" dirty="0">
                <a:ea typeface="新細明體" pitchFamily="18" charset="-120"/>
              </a:rPr>
              <a:t>	</a:t>
            </a:r>
            <a:r>
              <a:rPr lang="en-US" altLang="zh-TW" sz="3200" dirty="0" smtClean="0">
                <a:solidFill>
                  <a:srgbClr val="FFFF00"/>
                </a:solidFill>
                <a:ea typeface="新細明體" pitchFamily="18" charset="-120"/>
              </a:rPr>
              <a:t>Faith</a:t>
            </a:r>
            <a:r>
              <a:rPr lang="en-US" altLang="zh-TW" sz="3200" dirty="0" smtClean="0">
                <a:ea typeface="新細明體" pitchFamily="18" charset="-120"/>
              </a:rPr>
              <a:t> – Always </a:t>
            </a:r>
            <a:r>
              <a:rPr lang="en-US" altLang="zh-TW" sz="3200" dirty="0" smtClean="0">
                <a:ea typeface="新細明體" pitchFamily="18" charset="-120"/>
              </a:rPr>
              <a:t>Based </a:t>
            </a:r>
            <a:r>
              <a:rPr lang="en-US" altLang="zh-TW" sz="3200" dirty="0" smtClean="0">
                <a:ea typeface="新細明體" pitchFamily="18" charset="-120"/>
              </a:rPr>
              <a:t>on the Word of God</a:t>
            </a:r>
            <a:endParaRPr lang="en-US" altLang="zh-TW" sz="3200" dirty="0">
              <a:ea typeface="新細明體" pitchFamily="18" charset="-120"/>
            </a:endParaRPr>
          </a:p>
          <a:p>
            <a:pPr indent="-457200">
              <a:lnSpc>
                <a:spcPts val="4500"/>
              </a:lnSpc>
            </a:pPr>
            <a:r>
              <a:rPr lang="en-US" altLang="zh-TW" sz="3200" dirty="0">
                <a:ea typeface="新細明體" pitchFamily="18" charset="-120"/>
              </a:rPr>
              <a:t>To show us there is a greater fear if you do </a:t>
            </a:r>
            <a:r>
              <a:rPr lang="en-US" altLang="zh-TW" sz="3200" dirty="0" smtClean="0">
                <a:ea typeface="新細明體" pitchFamily="18" charset="-120"/>
              </a:rPr>
              <a:t>	not </a:t>
            </a:r>
            <a:r>
              <a:rPr lang="en-US" altLang="zh-TW" sz="3200" dirty="0">
                <a:ea typeface="新細明體" pitchFamily="18" charset="-120"/>
              </a:rPr>
              <a:t>know the Lord.</a:t>
            </a:r>
          </a:p>
        </p:txBody>
      </p:sp>
    </p:spTree>
    <p:extLst>
      <p:ext uri="{BB962C8B-B14F-4D97-AF65-F5344CB8AC3E}">
        <p14:creationId xmlns:p14="http://schemas.microsoft.com/office/powerpoint/2010/main" val="292585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4">
      <a:dk1>
        <a:srgbClr val="003366"/>
      </a:dk1>
      <a:lt1>
        <a:srgbClr val="FFFF00"/>
      </a:lt1>
      <a:dk2>
        <a:srgbClr val="000066"/>
      </a:dk2>
      <a:lt2>
        <a:srgbClr val="FFFF00"/>
      </a:lt2>
      <a:accent1>
        <a:srgbClr val="CCFF33"/>
      </a:accent1>
      <a:accent2>
        <a:srgbClr val="00B000"/>
      </a:accent2>
      <a:accent3>
        <a:srgbClr val="AAAAB8"/>
      </a:accent3>
      <a:accent4>
        <a:srgbClr val="DADA00"/>
      </a:accent4>
      <a:accent5>
        <a:srgbClr val="E2FFAD"/>
      </a:accent5>
      <a:accent6>
        <a:srgbClr val="009F00"/>
      </a:accent6>
      <a:hlink>
        <a:srgbClr val="66CCFF"/>
      </a:hlink>
      <a:folHlink>
        <a:srgbClr val="FFE701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3366"/>
        </a:dk1>
        <a:lt1>
          <a:srgbClr val="FFFF00"/>
        </a:lt1>
        <a:dk2>
          <a:srgbClr val="000066"/>
        </a:dk2>
        <a:lt2>
          <a:srgbClr val="FFFF00"/>
        </a:lt2>
        <a:accent1>
          <a:srgbClr val="CCFF33"/>
        </a:accent1>
        <a:accent2>
          <a:srgbClr val="00B000"/>
        </a:accent2>
        <a:accent3>
          <a:srgbClr val="AAAAB8"/>
        </a:accent3>
        <a:accent4>
          <a:srgbClr val="DADA00"/>
        </a:accent4>
        <a:accent5>
          <a:srgbClr val="E2FFAD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EI power point template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imes New Roman"/>
        <a:ea typeface="華康楷書體W7"/>
        <a:cs typeface=""/>
      </a:majorFont>
      <a:minorFont>
        <a:latin typeface="Times New Roman"/>
        <a:ea typeface="華康楷書體W7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I power point template 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Times New Roman"/>
        <a:ea typeface="華康楷書體W7"/>
        <a:cs typeface=""/>
      </a:majorFont>
      <a:minorFont>
        <a:latin typeface="Times New Roman"/>
        <a:ea typeface="華康楷書體W7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339</Words>
  <Application>Microsoft Macintosh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Custom Design</vt:lpstr>
      <vt:lpstr>1_Default Design</vt:lpstr>
      <vt:lpstr>4_BEI power point template 01</vt:lpstr>
      <vt:lpstr>3_BEI power point template 01</vt:lpstr>
      <vt:lpstr>PowerPoint Presentation</vt:lpstr>
      <vt:lpstr> </vt:lpstr>
      <vt:lpstr>Jesus Calming the Sea     Mark 4</vt:lpstr>
      <vt:lpstr>Jesus Calming the Sea    Mark 4</vt:lpstr>
      <vt:lpstr>Jesus Calming the Sea     Mark 4</vt:lpstr>
      <vt:lpstr>Jesus Calming the Sea     Mark 4</vt:lpstr>
      <vt:lpstr>Jesus Calming the Sea      Mark 4</vt:lpstr>
      <vt:lpstr>Jesus Calming the Sea       Mark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</dc:creator>
  <cp:lastModifiedBy>Rick Griffith</cp:lastModifiedBy>
  <cp:revision>18</cp:revision>
  <dcterms:created xsi:type="dcterms:W3CDTF">2007-03-10T22:32:03Z</dcterms:created>
  <dcterms:modified xsi:type="dcterms:W3CDTF">2015-09-20T03:21:27Z</dcterms:modified>
</cp:coreProperties>
</file>